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2"/>
  </p:notesMasterIdLst>
  <p:sldIdLst>
    <p:sldId id="256" r:id="rId2"/>
    <p:sldId id="279" r:id="rId3"/>
    <p:sldId id="257" r:id="rId4"/>
    <p:sldId id="272" r:id="rId5"/>
    <p:sldId id="266" r:id="rId6"/>
    <p:sldId id="274" r:id="rId7"/>
    <p:sldId id="278" r:id="rId8"/>
    <p:sldId id="276" r:id="rId9"/>
    <p:sldId id="280" r:id="rId10"/>
    <p:sldId id="277" r:id="rId11"/>
  </p:sldIdLst>
  <p:sldSz cx="12192000" cy="6858000"/>
  <p:notesSz cx="12192000" cy="6858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939">
          <p15:clr>
            <a:srgbClr val="000000"/>
          </p15:clr>
        </p15:guide>
        <p15:guide id="2" pos="216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8" roundtripDataSignature="AMtx7mjqaEJF3Jv29g/oR/va8+a7sQBmT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91DBE5D-E312-4B21-9E5E-1AE7C8B9E3E7}">
  <a:tblStyle styleId="{491DBE5D-E312-4B21-9E5E-1AE7C8B9E3E7}" styleName="Table_0">
    <a:wholeTbl>
      <a:tcTxStyle b="off" i="off">
        <a:font>
          <a:latin typeface="Arial"/>
          <a:ea typeface="Arial"/>
          <a:cs typeface="Arial"/>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fill>
          <a:solidFill>
            <a:schemeClr val="dk1">
              <a:alpha val="20000"/>
            </a:schemeClr>
          </a:solidFill>
        </a:fill>
      </a:tcStyle>
    </a:band1H>
    <a:band2H>
      <a:tcTxStyle b="off" i="off"/>
      <a:tcStyle>
        <a:tcBdr/>
      </a:tcStyle>
    </a:band2H>
    <a:band1V>
      <a:tcTxStyle b="off" i="off"/>
      <a:tcStyle>
        <a:tcBdr/>
        <a:fill>
          <a:solidFill>
            <a:schemeClr val="dk1">
              <a:alpha val="20000"/>
            </a:schemeClr>
          </a:solidFill>
        </a:fill>
      </a:tcStyle>
    </a:band1V>
    <a:band2V>
      <a:tcTxStyle b="off" i="off"/>
      <a:tcStyle>
        <a:tcBdr/>
      </a:tcStyle>
    </a:band2V>
    <a:lastCol>
      <a:tcTxStyle b="on" i="off"/>
      <a:tcStyle>
        <a:tcBdr/>
      </a:tcStyle>
    </a:lastCol>
    <a:firstCol>
      <a:tcTxStyle b="on" i="off"/>
      <a:tcStyle>
        <a:tcBdr/>
      </a:tcStyle>
    </a:firstCol>
    <a:lastRow>
      <a:tcTxStyle b="on" i="off"/>
      <a:tcStyle>
        <a:tcBdr>
          <a:top>
            <a:ln w="50800" cap="flat" cmpd="sng">
              <a:solidFill>
                <a:schemeClr val="dk1"/>
              </a:solidFill>
              <a:prstDash val="solid"/>
              <a:round/>
              <a:headEnd type="none" w="sm" len="sm"/>
              <a:tailEnd type="none" w="sm" len="sm"/>
            </a:ln>
          </a:top>
        </a:tcBdr>
        <a:fill>
          <a:solidFill>
            <a:srgbClr val="FFFFFF">
              <a:alpha val="0"/>
            </a:srgbClr>
          </a:solidFill>
        </a:fill>
      </a:tcStyle>
    </a:lastRow>
    <a:seCell>
      <a:tcTxStyle b="off" i="off"/>
      <a:tcStyle>
        <a:tcBdr/>
      </a:tcStyle>
    </a:seCell>
    <a:swCell>
      <a:tcTxStyle b="off" i="off"/>
      <a:tcStyle>
        <a:tcBdr/>
      </a:tcStyle>
    </a:swCell>
    <a:firstRow>
      <a:tcTxStyle b="on" i="off"/>
      <a:tcStyle>
        <a:tcBdr>
          <a:bottom>
            <a:ln w="25400" cap="flat" cmpd="sng">
              <a:solidFill>
                <a:schemeClr val="dk1"/>
              </a:solidFill>
              <a:prstDash val="solid"/>
              <a:round/>
              <a:headEnd type="none" w="sm" len="sm"/>
              <a:tailEnd type="none" w="sm" len="sm"/>
            </a:ln>
          </a:bottom>
        </a:tcBdr>
        <a:fill>
          <a:solidFill>
            <a:srgbClr val="FFFFFF">
              <a:alpha val="0"/>
            </a:srgbClr>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82" d="100"/>
          <a:sy n="82" d="100"/>
        </p:scale>
        <p:origin x="614" y="48"/>
      </p:cViewPr>
      <p:guideLst>
        <p:guide orient="horz" pos="2939"/>
        <p:guide pos="216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8" Type="http://customschemas.google.com/relationships/presentationmetadata" Target="meta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22" Type="http://schemas.openxmlformats.org/officeDocument/2006/relationships/tableStyles" Target="tableStyles.xml"/></Relationships>
</file>

<file path=ppt/media/image1.jpeg>
</file>

<file path=ppt/media/image10.png>
</file>

<file path=ppt/media/image11.jpe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p1: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
        <p:nvSpPr>
          <p:cNvPr id="42" name="Google Shape;42;p1: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2: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7" name="Google Shape;57;p2: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10: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100"/>
          </a:p>
        </p:txBody>
      </p:sp>
      <p:sp>
        <p:nvSpPr>
          <p:cNvPr id="118" name="Google Shape;118;p10: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
        <p:cNvGrpSpPr/>
        <p:nvPr/>
      </p:nvGrpSpPr>
      <p:grpSpPr>
        <a:xfrm>
          <a:off x="0" y="0"/>
          <a:ext cx="0" cy="0"/>
          <a:chOff x="0" y="0"/>
          <a:chExt cx="0" cy="0"/>
        </a:xfrm>
      </p:grpSpPr>
      <p:sp>
        <p:nvSpPr>
          <p:cNvPr id="13" name="Google Shape;13;p12"/>
          <p:cNvSpPr txBox="1">
            <a:spLocks noGrp="1"/>
          </p:cNvSpPr>
          <p:nvPr>
            <p:ph type="title"/>
          </p:nvPr>
        </p:nvSpPr>
        <p:spPr>
          <a:xfrm>
            <a:off x="3670591" y="1934454"/>
            <a:ext cx="4850817" cy="100076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6400" b="0" i="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12"/>
          <p:cNvSpPr txBox="1">
            <a:spLocks noGrp="1"/>
          </p:cNvSpPr>
          <p:nvPr>
            <p:ph type="body" idx="1"/>
          </p:nvPr>
        </p:nvSpPr>
        <p:spPr>
          <a:xfrm>
            <a:off x="1322908" y="2227490"/>
            <a:ext cx="9546183" cy="1701800"/>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sz="2000" b="0" i="0">
                <a:solidFill>
                  <a:schemeClr val="dk1"/>
                </a:solidFill>
                <a:latin typeface="Times New Roman"/>
                <a:ea typeface="Times New Roman"/>
                <a:cs typeface="Times New Roman"/>
                <a:sym typeface="Times New Roman"/>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5" name="Google Shape;15;p12"/>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2"/>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2"/>
          <p:cNvSpPr txBox="1">
            <a:spLocks noGrp="1"/>
          </p:cNvSpPr>
          <p:nvPr>
            <p:ph type="sldNum" idx="12"/>
          </p:nvPr>
        </p:nvSpPr>
        <p:spPr>
          <a:xfrm>
            <a:off x="11034279" y="6514910"/>
            <a:ext cx="245109" cy="281304"/>
          </a:xfrm>
          <a:prstGeom prst="rect">
            <a:avLst/>
          </a:prstGeom>
          <a:noFill/>
          <a:ln>
            <a:noFill/>
          </a:ln>
        </p:spPr>
        <p:txBody>
          <a:bodyPr spcFirstLastPara="1" wrap="square" lIns="0" tIns="0" rIns="0" bIns="0" anchor="t" anchorCtr="0">
            <a:spAutoFit/>
          </a:bodyPr>
          <a:lstStyle>
            <a:lvl1pPr marL="38100" marR="0" lvl="0"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38100" marR="0" lvl="1"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38100" marR="0" lvl="2"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38100" marR="0" lvl="3"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38100" marR="0" lvl="4"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38100" marR="0" lvl="5"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38100" marR="0" lvl="6"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38100" marR="0" lvl="7"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38100" marR="0" lvl="8"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38100" lvl="0" indent="0" algn="l" rtl="0">
              <a:spcBef>
                <a:spcPts val="0"/>
              </a:spcBef>
              <a:spcAft>
                <a:spcPts val="0"/>
              </a:spcAft>
              <a:buNone/>
            </a:pPr>
            <a:fld id="{00000000-1234-1234-1234-123412341234}" type="slidenum">
              <a:rPr lang="en-US"/>
              <a:pPr marL="38100" lvl="0" indent="0" algn="l"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8"/>
        <p:cNvGrpSpPr/>
        <p:nvPr/>
      </p:nvGrpSpPr>
      <p:grpSpPr>
        <a:xfrm>
          <a:off x="0" y="0"/>
          <a:ext cx="0" cy="0"/>
          <a:chOff x="0" y="0"/>
          <a:chExt cx="0" cy="0"/>
        </a:xfrm>
      </p:grpSpPr>
      <p:sp>
        <p:nvSpPr>
          <p:cNvPr id="19" name="Google Shape;19;p13"/>
          <p:cNvSpPr txBox="1">
            <a:spLocks noGrp="1"/>
          </p:cNvSpPr>
          <p:nvPr>
            <p:ph type="title"/>
          </p:nvPr>
        </p:nvSpPr>
        <p:spPr>
          <a:xfrm>
            <a:off x="3670591" y="1934454"/>
            <a:ext cx="4850817" cy="100076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6400" b="0" i="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3"/>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3"/>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3"/>
          <p:cNvSpPr txBox="1">
            <a:spLocks noGrp="1"/>
          </p:cNvSpPr>
          <p:nvPr>
            <p:ph type="sldNum" idx="12"/>
          </p:nvPr>
        </p:nvSpPr>
        <p:spPr>
          <a:xfrm>
            <a:off x="11034279" y="6514910"/>
            <a:ext cx="245109" cy="281304"/>
          </a:xfrm>
          <a:prstGeom prst="rect">
            <a:avLst/>
          </a:prstGeom>
          <a:noFill/>
          <a:ln>
            <a:noFill/>
          </a:ln>
        </p:spPr>
        <p:txBody>
          <a:bodyPr spcFirstLastPara="1" wrap="square" lIns="0" tIns="0" rIns="0" bIns="0" anchor="t" anchorCtr="0">
            <a:spAutoFit/>
          </a:bodyPr>
          <a:lstStyle>
            <a:lvl1pPr marL="38100" marR="0" lvl="0"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38100" marR="0" lvl="1"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38100" marR="0" lvl="2"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38100" marR="0" lvl="3"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38100" marR="0" lvl="4"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38100" marR="0" lvl="5"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38100" marR="0" lvl="6"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38100" marR="0" lvl="7"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38100" marR="0" lvl="8"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38100" lvl="0" indent="0" algn="l" rtl="0">
              <a:spcBef>
                <a:spcPts val="0"/>
              </a:spcBef>
              <a:spcAft>
                <a:spcPts val="0"/>
              </a:spcAft>
              <a:buNone/>
            </a:pPr>
            <a:fld id="{00000000-1234-1234-1234-123412341234}" type="slidenum">
              <a:rPr lang="en-US"/>
              <a:pPr marL="38100" lvl="0" indent="0" algn="l"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3"/>
        <p:cNvGrpSpPr/>
        <p:nvPr/>
      </p:nvGrpSpPr>
      <p:grpSpPr>
        <a:xfrm>
          <a:off x="0" y="0"/>
          <a:ext cx="0" cy="0"/>
          <a:chOff x="0" y="0"/>
          <a:chExt cx="0" cy="0"/>
        </a:xfrm>
      </p:grpSpPr>
      <p:sp>
        <p:nvSpPr>
          <p:cNvPr id="24" name="Google Shape;24;p14"/>
          <p:cNvSpPr txBox="1">
            <a:spLocks noGrp="1"/>
          </p:cNvSpPr>
          <p:nvPr>
            <p:ph type="ctrTitle"/>
          </p:nvPr>
        </p:nvSpPr>
        <p:spPr>
          <a:xfrm>
            <a:off x="914400" y="2125980"/>
            <a:ext cx="10363200" cy="144018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4"/>
          <p:cNvSpPr txBox="1">
            <a:spLocks noGrp="1"/>
          </p:cNvSpPr>
          <p:nvPr>
            <p:ph type="subTitle" idx="1"/>
          </p:nvPr>
        </p:nvSpPr>
        <p:spPr>
          <a:xfrm>
            <a:off x="1828800" y="3840480"/>
            <a:ext cx="8534400" cy="171450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4"/>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4"/>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4"/>
          <p:cNvSpPr txBox="1">
            <a:spLocks noGrp="1"/>
          </p:cNvSpPr>
          <p:nvPr>
            <p:ph type="sldNum" idx="12"/>
          </p:nvPr>
        </p:nvSpPr>
        <p:spPr>
          <a:xfrm>
            <a:off x="11034279" y="6514910"/>
            <a:ext cx="245109" cy="281304"/>
          </a:xfrm>
          <a:prstGeom prst="rect">
            <a:avLst/>
          </a:prstGeom>
          <a:noFill/>
          <a:ln>
            <a:noFill/>
          </a:ln>
        </p:spPr>
        <p:txBody>
          <a:bodyPr spcFirstLastPara="1" wrap="square" lIns="0" tIns="0" rIns="0" bIns="0" anchor="t" anchorCtr="0">
            <a:spAutoFit/>
          </a:bodyPr>
          <a:lstStyle>
            <a:lvl1pPr marL="38100" marR="0" lvl="0"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38100" marR="0" lvl="1"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38100" marR="0" lvl="2"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38100" marR="0" lvl="3"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38100" marR="0" lvl="4"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38100" marR="0" lvl="5"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38100" marR="0" lvl="6"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38100" marR="0" lvl="7"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38100" marR="0" lvl="8"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38100" lvl="0" indent="0" algn="l" rtl="0">
              <a:spcBef>
                <a:spcPts val="0"/>
              </a:spcBef>
              <a:spcAft>
                <a:spcPts val="0"/>
              </a:spcAft>
              <a:buNone/>
            </a:pPr>
            <a:fld id="{00000000-1234-1234-1234-123412341234}" type="slidenum">
              <a:rPr lang="en-US"/>
              <a:pPr marL="38100" lvl="0" indent="0" algn="l"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9"/>
        <p:cNvGrpSpPr/>
        <p:nvPr/>
      </p:nvGrpSpPr>
      <p:grpSpPr>
        <a:xfrm>
          <a:off x="0" y="0"/>
          <a:ext cx="0" cy="0"/>
          <a:chOff x="0" y="0"/>
          <a:chExt cx="0" cy="0"/>
        </a:xfrm>
      </p:grpSpPr>
      <p:sp>
        <p:nvSpPr>
          <p:cNvPr id="30" name="Google Shape;30;p15"/>
          <p:cNvSpPr txBox="1">
            <a:spLocks noGrp="1"/>
          </p:cNvSpPr>
          <p:nvPr>
            <p:ph type="title"/>
          </p:nvPr>
        </p:nvSpPr>
        <p:spPr>
          <a:xfrm>
            <a:off x="3670591" y="1934454"/>
            <a:ext cx="4850817" cy="100076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6400" b="0" i="0">
                <a:solidFill>
                  <a:schemeClr val="dk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5"/>
          <p:cNvSpPr txBox="1">
            <a:spLocks noGrp="1"/>
          </p:cNvSpPr>
          <p:nvPr>
            <p:ph type="body" idx="1"/>
          </p:nvPr>
        </p:nvSpPr>
        <p:spPr>
          <a:xfrm>
            <a:off x="609600" y="1577340"/>
            <a:ext cx="5303520" cy="4526280"/>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2" name="Google Shape;32;p15"/>
          <p:cNvSpPr txBox="1">
            <a:spLocks noGrp="1"/>
          </p:cNvSpPr>
          <p:nvPr>
            <p:ph type="body" idx="2"/>
          </p:nvPr>
        </p:nvSpPr>
        <p:spPr>
          <a:xfrm>
            <a:off x="6278880" y="1577340"/>
            <a:ext cx="5303520" cy="4526280"/>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3" name="Google Shape;33;p15"/>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5"/>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5"/>
          <p:cNvSpPr txBox="1">
            <a:spLocks noGrp="1"/>
          </p:cNvSpPr>
          <p:nvPr>
            <p:ph type="sldNum" idx="12"/>
          </p:nvPr>
        </p:nvSpPr>
        <p:spPr>
          <a:xfrm>
            <a:off x="11034279" y="6514910"/>
            <a:ext cx="245109" cy="281304"/>
          </a:xfrm>
          <a:prstGeom prst="rect">
            <a:avLst/>
          </a:prstGeom>
          <a:noFill/>
          <a:ln>
            <a:noFill/>
          </a:ln>
        </p:spPr>
        <p:txBody>
          <a:bodyPr spcFirstLastPara="1" wrap="square" lIns="0" tIns="0" rIns="0" bIns="0" anchor="t" anchorCtr="0">
            <a:spAutoFit/>
          </a:bodyPr>
          <a:lstStyle>
            <a:lvl1pPr marL="38100" marR="0" lvl="0"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38100" marR="0" lvl="1"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38100" marR="0" lvl="2"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38100" marR="0" lvl="3"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38100" marR="0" lvl="4"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38100" marR="0" lvl="5"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38100" marR="0" lvl="6"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38100" marR="0" lvl="7"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38100" marR="0" lvl="8"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38100" lvl="0" indent="0" algn="l" rtl="0">
              <a:spcBef>
                <a:spcPts val="0"/>
              </a:spcBef>
              <a:spcAft>
                <a:spcPts val="0"/>
              </a:spcAft>
              <a:buNone/>
            </a:pPr>
            <a:fld id="{00000000-1234-1234-1234-123412341234}" type="slidenum">
              <a:rPr lang="en-US"/>
              <a:pPr marL="38100" lvl="0" indent="0" algn="l"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36"/>
        <p:cNvGrpSpPr/>
        <p:nvPr/>
      </p:nvGrpSpPr>
      <p:grpSpPr>
        <a:xfrm>
          <a:off x="0" y="0"/>
          <a:ext cx="0" cy="0"/>
          <a:chOff x="0" y="0"/>
          <a:chExt cx="0" cy="0"/>
        </a:xfrm>
      </p:grpSpPr>
      <p:sp>
        <p:nvSpPr>
          <p:cNvPr id="37" name="Google Shape;37;p16"/>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6"/>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6"/>
          <p:cNvSpPr txBox="1">
            <a:spLocks noGrp="1"/>
          </p:cNvSpPr>
          <p:nvPr>
            <p:ph type="sldNum" idx="12"/>
          </p:nvPr>
        </p:nvSpPr>
        <p:spPr>
          <a:xfrm>
            <a:off x="11034279" y="6514910"/>
            <a:ext cx="245109" cy="281304"/>
          </a:xfrm>
          <a:prstGeom prst="rect">
            <a:avLst/>
          </a:prstGeom>
          <a:noFill/>
          <a:ln>
            <a:noFill/>
          </a:ln>
        </p:spPr>
        <p:txBody>
          <a:bodyPr spcFirstLastPara="1" wrap="square" lIns="0" tIns="0" rIns="0" bIns="0" anchor="t" anchorCtr="0">
            <a:spAutoFit/>
          </a:bodyPr>
          <a:lstStyle>
            <a:lvl1pPr marL="38100" marR="0" lvl="0"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38100" marR="0" lvl="1"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38100" marR="0" lvl="2"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38100" marR="0" lvl="3"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38100" marR="0" lvl="4"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38100" marR="0" lvl="5"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38100" marR="0" lvl="6"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38100" marR="0" lvl="7"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38100" marR="0" lvl="8" indent="0" algn="l">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38100" lvl="0" indent="0" algn="l" rtl="0">
              <a:spcBef>
                <a:spcPts val="0"/>
              </a:spcBef>
              <a:spcAft>
                <a:spcPts val="0"/>
              </a:spcAft>
              <a:buNone/>
            </a:pPr>
            <a:fld id="{00000000-1234-1234-1234-123412341234}" type="slidenum">
              <a:rPr lang="en-US"/>
              <a:pPr marL="38100" lvl="0" indent="0" algn="l"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6" name="Google Shape;6;p11"/>
          <p:cNvPicPr preferRelativeResize="0"/>
          <p:nvPr/>
        </p:nvPicPr>
        <p:blipFill rotWithShape="1">
          <a:blip r:embed="rId7">
            <a:alphaModFix/>
          </a:blip>
          <a:srcRect/>
          <a:stretch/>
        </p:blipFill>
        <p:spPr>
          <a:xfrm>
            <a:off x="0" y="0"/>
            <a:ext cx="12191999" cy="6857999"/>
          </a:xfrm>
          <a:prstGeom prst="rect">
            <a:avLst/>
          </a:prstGeom>
          <a:noFill/>
          <a:ln>
            <a:noFill/>
          </a:ln>
        </p:spPr>
      </p:pic>
      <p:sp>
        <p:nvSpPr>
          <p:cNvPr id="7" name="Google Shape;7;p11"/>
          <p:cNvSpPr txBox="1">
            <a:spLocks noGrp="1"/>
          </p:cNvSpPr>
          <p:nvPr>
            <p:ph type="title"/>
          </p:nvPr>
        </p:nvSpPr>
        <p:spPr>
          <a:xfrm>
            <a:off x="3670591" y="1934454"/>
            <a:ext cx="4850817" cy="100076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6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1"/>
          <p:cNvSpPr txBox="1">
            <a:spLocks noGrp="1"/>
          </p:cNvSpPr>
          <p:nvPr>
            <p:ph type="body" idx="1"/>
          </p:nvPr>
        </p:nvSpPr>
        <p:spPr>
          <a:xfrm>
            <a:off x="1322908" y="2227490"/>
            <a:ext cx="9546183" cy="1701800"/>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imes New Roman"/>
                <a:ea typeface="Times New Roman"/>
                <a:cs typeface="Times New Roman"/>
                <a:sym typeface="Times New Roman"/>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9" name="Google Shape;9;p11"/>
          <p:cNvSpPr txBox="1">
            <a:spLocks noGrp="1"/>
          </p:cNvSpPr>
          <p:nvPr>
            <p:ph type="ftr" idx="11"/>
          </p:nvPr>
        </p:nvSpPr>
        <p:spPr>
          <a:xfrm>
            <a:off x="4145280" y="6377940"/>
            <a:ext cx="3901440" cy="342900"/>
          </a:xfrm>
          <a:prstGeom prst="rect">
            <a:avLst/>
          </a:prstGeom>
          <a:noFill/>
          <a:ln>
            <a:noFill/>
          </a:ln>
        </p:spPr>
        <p:txBody>
          <a:bodyPr spcFirstLastPara="1" wrap="square" lIns="0" tIns="0" rIns="0" bIns="0" anchor="t" anchorCtr="0">
            <a:sp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1"/>
          <p:cNvSpPr txBox="1">
            <a:spLocks noGrp="1"/>
          </p:cNvSpPr>
          <p:nvPr>
            <p:ph type="dt" idx="10"/>
          </p:nvPr>
        </p:nvSpPr>
        <p:spPr>
          <a:xfrm>
            <a:off x="609600" y="6377940"/>
            <a:ext cx="2804160" cy="34290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1"/>
          <p:cNvSpPr txBox="1">
            <a:spLocks noGrp="1"/>
          </p:cNvSpPr>
          <p:nvPr>
            <p:ph type="sldNum" idx="12"/>
          </p:nvPr>
        </p:nvSpPr>
        <p:spPr>
          <a:xfrm>
            <a:off x="11034279" y="6514910"/>
            <a:ext cx="245109" cy="281304"/>
          </a:xfrm>
          <a:prstGeom prst="rect">
            <a:avLst/>
          </a:prstGeom>
          <a:noFill/>
          <a:ln>
            <a:noFill/>
          </a:ln>
        </p:spPr>
        <p:txBody>
          <a:bodyPr spcFirstLastPara="1" wrap="square" lIns="0" tIns="0" rIns="0" bIns="0" anchor="t" anchorCtr="0">
            <a:spAutoFit/>
          </a:bodyPr>
          <a:lstStyle>
            <a:lvl1pPr marL="38100" marR="0" lvl="0" indent="0" algn="l" rtl="0">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1pPr>
            <a:lvl2pPr marL="38100" marR="0" lvl="1" indent="0" algn="l" rtl="0">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2pPr>
            <a:lvl3pPr marL="38100" marR="0" lvl="2" indent="0" algn="l" rtl="0">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3pPr>
            <a:lvl4pPr marL="38100" marR="0" lvl="3" indent="0" algn="l" rtl="0">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4pPr>
            <a:lvl5pPr marL="38100" marR="0" lvl="4" indent="0" algn="l" rtl="0">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5pPr>
            <a:lvl6pPr marL="38100" marR="0" lvl="5" indent="0" algn="l" rtl="0">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6pPr>
            <a:lvl7pPr marL="38100" marR="0" lvl="6" indent="0" algn="l" rtl="0">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7pPr>
            <a:lvl8pPr marL="38100" marR="0" lvl="7" indent="0" algn="l" rtl="0">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8pPr>
            <a:lvl9pPr marL="38100" marR="0" lvl="8" indent="0" algn="l" rtl="0">
              <a:lnSpc>
                <a:spcPct val="116000"/>
              </a:lnSpc>
              <a:spcBef>
                <a:spcPts val="0"/>
              </a:spcBef>
              <a:spcAft>
                <a:spcPts val="0"/>
              </a:spcAft>
              <a:buClr>
                <a:srgbClr val="000000"/>
              </a:buClr>
              <a:buSzPts val="1800"/>
              <a:buFont typeface="Arial"/>
              <a:buNone/>
              <a:defRPr sz="1800" b="0" i="0" u="none" strike="noStrike" cap="none">
                <a:solidFill>
                  <a:schemeClr val="dk1"/>
                </a:solidFill>
                <a:latin typeface="Arial"/>
                <a:ea typeface="Arial"/>
                <a:cs typeface="Arial"/>
                <a:sym typeface="Arial"/>
              </a:defRPr>
            </a:lvl9pPr>
          </a:lstStyle>
          <a:p>
            <a:pPr marL="38100" lvl="0" indent="0" algn="l" rtl="0">
              <a:spcBef>
                <a:spcPts val="0"/>
              </a:spcBef>
              <a:spcAft>
                <a:spcPts val="0"/>
              </a:spcAft>
              <a:buNone/>
            </a:pPr>
            <a:fld id="{00000000-1234-1234-1234-123412341234}" type="slidenum">
              <a:rPr lang="en-US"/>
              <a:pPr marL="38100" lvl="0" indent="0" algn="l"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43"/>
        <p:cNvGrpSpPr/>
        <p:nvPr/>
      </p:nvGrpSpPr>
      <p:grpSpPr>
        <a:xfrm>
          <a:off x="0" y="0"/>
          <a:ext cx="0" cy="0"/>
          <a:chOff x="0" y="0"/>
          <a:chExt cx="0" cy="0"/>
        </a:xfrm>
      </p:grpSpPr>
      <p:pic>
        <p:nvPicPr>
          <p:cNvPr id="44" name="Google Shape;44;p1"/>
          <p:cNvPicPr preferRelativeResize="0"/>
          <p:nvPr/>
        </p:nvPicPr>
        <p:blipFill rotWithShape="1">
          <a:blip r:embed="rId3">
            <a:alphaModFix/>
          </a:blip>
          <a:srcRect/>
          <a:stretch/>
        </p:blipFill>
        <p:spPr>
          <a:xfrm>
            <a:off x="0" y="0"/>
            <a:ext cx="12192000" cy="6858000"/>
          </a:xfrm>
          <a:prstGeom prst="rect">
            <a:avLst/>
          </a:prstGeom>
          <a:noFill/>
          <a:ln>
            <a:noFill/>
          </a:ln>
        </p:spPr>
      </p:pic>
      <p:grpSp>
        <p:nvGrpSpPr>
          <p:cNvPr id="46" name="Google Shape;46;p1"/>
          <p:cNvGrpSpPr/>
          <p:nvPr/>
        </p:nvGrpSpPr>
        <p:grpSpPr>
          <a:xfrm>
            <a:off x="179501" y="1337355"/>
            <a:ext cx="1708370" cy="5091495"/>
            <a:chOff x="190553" y="1212849"/>
            <a:chExt cx="1813556" cy="5206028"/>
          </a:xfrm>
        </p:grpSpPr>
        <p:pic>
          <p:nvPicPr>
            <p:cNvPr id="47" name="Google Shape;47;p1"/>
            <p:cNvPicPr preferRelativeResize="0"/>
            <p:nvPr/>
          </p:nvPicPr>
          <p:blipFill rotWithShape="1">
            <a:blip r:embed="rId4">
              <a:alphaModFix/>
            </a:blip>
            <a:srcRect/>
            <a:stretch/>
          </p:blipFill>
          <p:spPr>
            <a:xfrm>
              <a:off x="629861" y="1212849"/>
              <a:ext cx="1374248" cy="1066799"/>
            </a:xfrm>
            <a:prstGeom prst="rect">
              <a:avLst/>
            </a:prstGeom>
            <a:noFill/>
            <a:ln>
              <a:noFill/>
            </a:ln>
          </p:spPr>
        </p:pic>
        <p:pic>
          <p:nvPicPr>
            <p:cNvPr id="48" name="Google Shape;48;p1"/>
            <p:cNvPicPr preferRelativeResize="0"/>
            <p:nvPr/>
          </p:nvPicPr>
          <p:blipFill rotWithShape="1">
            <a:blip r:embed="rId5">
              <a:alphaModFix/>
            </a:blip>
            <a:srcRect/>
            <a:stretch/>
          </p:blipFill>
          <p:spPr>
            <a:xfrm>
              <a:off x="190553" y="4840809"/>
              <a:ext cx="1098142" cy="1578067"/>
            </a:xfrm>
            <a:prstGeom prst="rect">
              <a:avLst/>
            </a:prstGeom>
            <a:noFill/>
            <a:ln>
              <a:noFill/>
            </a:ln>
          </p:spPr>
        </p:pic>
      </p:grpSp>
      <p:sp>
        <p:nvSpPr>
          <p:cNvPr id="50" name="Google Shape;50;p1"/>
          <p:cNvSpPr txBox="1"/>
          <p:nvPr/>
        </p:nvSpPr>
        <p:spPr>
          <a:xfrm>
            <a:off x="10844949" y="6506676"/>
            <a:ext cx="392700" cy="277200"/>
          </a:xfrm>
          <a:prstGeom prst="rect">
            <a:avLst/>
          </a:prstGeom>
          <a:noFill/>
          <a:ln>
            <a:noFill/>
          </a:ln>
        </p:spPr>
        <p:txBody>
          <a:bodyPr spcFirstLastPara="1" wrap="square" lIns="0" tIns="0" rIns="0" bIns="0" anchor="t" anchorCtr="0">
            <a:spAutoFit/>
          </a:bodyPr>
          <a:lstStyle/>
          <a:p>
            <a:pPr marL="38100" marR="0" lvl="0" indent="0" algn="l" rtl="0">
              <a:lnSpc>
                <a:spcPct val="116000"/>
              </a:lnSpc>
              <a:spcBef>
                <a:spcPts val="0"/>
              </a:spcBef>
              <a:spcAft>
                <a:spcPts val="0"/>
              </a:spcAft>
              <a:buClr>
                <a:srgbClr val="000000"/>
              </a:buClr>
              <a:buSzPts val="1800"/>
              <a:buFont typeface="Arial"/>
              <a:buNone/>
            </a:pPr>
            <a:fld id="{00000000-1234-1234-1234-123412341234}" type="slidenum">
              <a:rPr lang="en-US" sz="1800" b="0" i="0" u="none" strike="noStrike" cap="none">
                <a:solidFill>
                  <a:schemeClr val="dk1"/>
                </a:solidFill>
                <a:latin typeface="Arial"/>
                <a:ea typeface="Arial"/>
                <a:cs typeface="Arial"/>
                <a:sym typeface="Arial"/>
              </a:rPr>
              <a:pPr marL="38100" marR="0" lvl="0" indent="0" algn="l" rtl="0">
                <a:lnSpc>
                  <a:spcPct val="116000"/>
                </a:lnSpc>
                <a:spcBef>
                  <a:spcPts val="0"/>
                </a:spcBef>
                <a:spcAft>
                  <a:spcPts val="0"/>
                </a:spcAft>
                <a:buClr>
                  <a:srgbClr val="000000"/>
                </a:buClr>
                <a:buSzPts val="1800"/>
                <a:buFont typeface="Arial"/>
                <a:buNone/>
              </a:pPr>
              <a:t>1</a:t>
            </a:fld>
            <a:endParaRPr sz="1800" b="0" i="0" u="none" strike="noStrike" cap="none">
              <a:solidFill>
                <a:schemeClr val="dk1"/>
              </a:solidFill>
              <a:latin typeface="Arial"/>
              <a:ea typeface="Arial"/>
              <a:cs typeface="Arial"/>
              <a:sym typeface="Arial"/>
            </a:endParaRPr>
          </a:p>
        </p:txBody>
      </p:sp>
      <p:sp>
        <p:nvSpPr>
          <p:cNvPr id="51" name="Google Shape;51;p1"/>
          <p:cNvSpPr txBox="1"/>
          <p:nvPr/>
        </p:nvSpPr>
        <p:spPr>
          <a:xfrm>
            <a:off x="2478235" y="4885502"/>
            <a:ext cx="3847465" cy="289560"/>
          </a:xfrm>
          <a:prstGeom prst="rect">
            <a:avLst/>
          </a:prstGeom>
          <a:noFill/>
          <a:ln>
            <a:noFill/>
          </a:ln>
        </p:spPr>
        <p:txBody>
          <a:bodyPr spcFirstLastPara="1" wrap="square" lIns="0" tIns="12700" rIns="0" bIns="0" anchor="t" anchorCtr="0">
            <a:spAutoFit/>
          </a:bodyPr>
          <a:lstStyle/>
          <a:p>
            <a:pPr marL="12700" marR="508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 name="Google Shape;53;p1"/>
          <p:cNvSpPr txBox="1"/>
          <p:nvPr/>
        </p:nvSpPr>
        <p:spPr>
          <a:xfrm>
            <a:off x="7053775" y="3840475"/>
            <a:ext cx="3611700" cy="845400"/>
          </a:xfrm>
          <a:prstGeom prst="rect">
            <a:avLst/>
          </a:prstGeom>
          <a:noFill/>
          <a:ln>
            <a:noFill/>
          </a:ln>
        </p:spPr>
        <p:txBody>
          <a:bodyPr spcFirstLastPara="1" wrap="square" lIns="0" tIns="12700" rIns="0" bIns="0" anchor="t" anchorCtr="0">
            <a:noAutofit/>
          </a:bodyPr>
          <a:lstStyle/>
          <a:p>
            <a:pPr marL="12700" marR="0" lvl="0" indent="0" algn="l" rtl="0">
              <a:lnSpc>
                <a:spcPct val="100000"/>
              </a:lnSpc>
              <a:spcBef>
                <a:spcPts val="0"/>
              </a:spcBef>
              <a:spcAft>
                <a:spcPts val="0"/>
              </a:spcAft>
              <a:buClr>
                <a:srgbClr val="000000"/>
              </a:buClr>
              <a:buSzPts val="1800"/>
              <a:buFont typeface="Arial"/>
              <a:buNone/>
            </a:pPr>
            <a:r>
              <a:rPr lang="en-US" sz="1800" b="1" i="0" u="none" strike="noStrike" cap="none" dirty="0">
                <a:solidFill>
                  <a:schemeClr val="dk1"/>
                </a:solidFill>
                <a:latin typeface="Arial"/>
                <a:ea typeface="Arial"/>
                <a:cs typeface="Arial"/>
                <a:sym typeface="Arial"/>
              </a:rPr>
              <a:t> </a:t>
            </a:r>
            <a:endParaRPr sz="1800" b="0" i="0" u="none" strike="noStrike" cap="none" dirty="0">
              <a:solidFill>
                <a:schemeClr val="dk1"/>
              </a:solidFill>
              <a:latin typeface="Arial"/>
              <a:ea typeface="Arial"/>
              <a:cs typeface="Arial"/>
              <a:sym typeface="Arial"/>
            </a:endParaRPr>
          </a:p>
        </p:txBody>
      </p:sp>
      <p:sp>
        <p:nvSpPr>
          <p:cNvPr id="54" name="Google Shape;54;p1"/>
          <p:cNvSpPr txBox="1">
            <a:spLocks noGrp="1"/>
          </p:cNvSpPr>
          <p:nvPr>
            <p:ph type="title"/>
          </p:nvPr>
        </p:nvSpPr>
        <p:spPr>
          <a:xfrm>
            <a:off x="2645950" y="1013790"/>
            <a:ext cx="8198999" cy="1238289"/>
          </a:xfrm>
          <a:prstGeom prst="rect">
            <a:avLst/>
          </a:prstGeom>
          <a:noFill/>
          <a:ln>
            <a:noFill/>
          </a:ln>
        </p:spPr>
        <p:txBody>
          <a:bodyPr spcFirstLastPara="1" wrap="square" lIns="0" tIns="12700" rIns="0" bIns="0" anchor="t" anchorCtr="0">
            <a:noAutofit/>
          </a:bodyPr>
          <a:lstStyle/>
          <a:p>
            <a:pPr marL="12700" lvl="0" indent="0" algn="r" rtl="0">
              <a:lnSpc>
                <a:spcPct val="100000"/>
              </a:lnSpc>
              <a:spcBef>
                <a:spcPts val="0"/>
              </a:spcBef>
              <a:spcAft>
                <a:spcPts val="0"/>
              </a:spcAft>
              <a:buSzPts val="1400"/>
              <a:buNone/>
            </a:pPr>
            <a:r>
              <a:rPr lang="en-IN" sz="2800" b="1" dirty="0">
                <a:solidFill>
                  <a:srgbClr val="002060"/>
                </a:solidFill>
                <a:latin typeface="Times New Roman"/>
                <a:ea typeface="Times New Roman"/>
                <a:cs typeface="Times New Roman"/>
                <a:sym typeface="Times New Roman"/>
              </a:rPr>
              <a:t>WHEELCHAIRS USING SENSORS</a:t>
            </a:r>
            <a:br>
              <a:rPr lang="en-IN" sz="2800" b="1" dirty="0">
                <a:solidFill>
                  <a:schemeClr val="accent2">
                    <a:lumMod val="75000"/>
                  </a:schemeClr>
                </a:solidFill>
                <a:latin typeface="Times New Roman"/>
                <a:ea typeface="Times New Roman"/>
                <a:cs typeface="Times New Roman"/>
                <a:sym typeface="Times New Roman"/>
              </a:rPr>
            </a:br>
            <a:br>
              <a:rPr lang="en-IN" sz="2800" b="1" dirty="0">
                <a:latin typeface="Times New Roman"/>
                <a:ea typeface="Times New Roman"/>
                <a:cs typeface="Times New Roman"/>
                <a:sym typeface="Times New Roman"/>
              </a:rPr>
            </a:br>
            <a:br>
              <a:rPr lang="en-IN" sz="2800" b="1" dirty="0">
                <a:latin typeface="Times New Roman"/>
                <a:ea typeface="Times New Roman"/>
                <a:cs typeface="Times New Roman"/>
                <a:sym typeface="Times New Roman"/>
              </a:rPr>
            </a:br>
            <a:br>
              <a:rPr lang="en-IN" sz="2800" b="1" dirty="0">
                <a:latin typeface="Times New Roman"/>
                <a:ea typeface="Times New Roman"/>
                <a:cs typeface="Times New Roman"/>
                <a:sym typeface="Times New Roman"/>
              </a:rPr>
            </a:br>
            <a:br>
              <a:rPr lang="en-IN" sz="2800" b="1" dirty="0">
                <a:latin typeface="Times New Roman"/>
                <a:ea typeface="Times New Roman"/>
                <a:cs typeface="Times New Roman"/>
                <a:sym typeface="Times New Roman"/>
              </a:rPr>
            </a:br>
            <a:r>
              <a:rPr lang="en-IN" sz="2800" b="1" dirty="0">
                <a:latin typeface="Times New Roman"/>
                <a:ea typeface="Times New Roman"/>
                <a:cs typeface="Times New Roman"/>
                <a:sym typeface="Times New Roman"/>
              </a:rPr>
              <a:t>                                                           </a:t>
            </a:r>
            <a:r>
              <a:rPr lang="en-IN" sz="1800" b="1" dirty="0">
                <a:latin typeface="Times New Roman"/>
                <a:ea typeface="Times New Roman"/>
                <a:cs typeface="Times New Roman"/>
                <a:sym typeface="Times New Roman"/>
              </a:rPr>
              <a:t>DONE BY,</a:t>
            </a:r>
            <a:br>
              <a:rPr lang="en-IN" sz="1800" b="1" dirty="0">
                <a:latin typeface="Times New Roman"/>
                <a:ea typeface="Times New Roman"/>
                <a:cs typeface="Times New Roman"/>
                <a:sym typeface="Times New Roman"/>
              </a:rPr>
            </a:br>
            <a:r>
              <a:rPr lang="en-IN" sz="1800" b="1" dirty="0">
                <a:latin typeface="Times New Roman"/>
                <a:ea typeface="Times New Roman"/>
                <a:cs typeface="Times New Roman"/>
                <a:sym typeface="Times New Roman"/>
              </a:rPr>
              <a:t>                                                                                     </a:t>
            </a:r>
            <a:r>
              <a:rPr lang="en-IN" sz="1800" dirty="0">
                <a:latin typeface="Times New Roman"/>
                <a:ea typeface="Times New Roman"/>
                <a:cs typeface="Times New Roman"/>
                <a:sym typeface="Times New Roman"/>
              </a:rPr>
              <a:t>RAKSHANA SRI K – 21ECR159.</a:t>
            </a:r>
            <a:br>
              <a:rPr lang="en-IN" sz="1800" dirty="0">
                <a:latin typeface="Times New Roman"/>
                <a:ea typeface="Times New Roman"/>
                <a:cs typeface="Times New Roman"/>
                <a:sym typeface="Times New Roman"/>
              </a:rPr>
            </a:br>
            <a:r>
              <a:rPr lang="en-IN" sz="1800" dirty="0">
                <a:latin typeface="Times New Roman"/>
                <a:ea typeface="Times New Roman"/>
                <a:cs typeface="Times New Roman"/>
                <a:sym typeface="Times New Roman"/>
              </a:rPr>
              <a:t>                                                                             </a:t>
            </a:r>
            <a:br>
              <a:rPr lang="en-IN" sz="1800" dirty="0">
                <a:latin typeface="Times New Roman"/>
                <a:ea typeface="Times New Roman"/>
                <a:cs typeface="Times New Roman"/>
                <a:sym typeface="Times New Roman"/>
              </a:rPr>
            </a:br>
            <a:br>
              <a:rPr lang="en-IN" sz="1800" b="1" dirty="0">
                <a:latin typeface="Times New Roman"/>
                <a:ea typeface="Times New Roman"/>
                <a:cs typeface="Times New Roman"/>
                <a:sym typeface="Times New Roman"/>
              </a:rPr>
            </a:br>
            <a:br>
              <a:rPr lang="en-IN" sz="1800" b="1" dirty="0">
                <a:latin typeface="Times New Roman"/>
                <a:ea typeface="Times New Roman"/>
                <a:cs typeface="Times New Roman"/>
                <a:sym typeface="Times New Roman"/>
              </a:rPr>
            </a:br>
            <a:br>
              <a:rPr lang="en-IN" sz="1800" b="1" dirty="0">
                <a:latin typeface="Times New Roman"/>
                <a:ea typeface="Times New Roman"/>
                <a:cs typeface="Times New Roman"/>
                <a:sym typeface="Times New Roman"/>
              </a:rPr>
            </a:br>
            <a:r>
              <a:rPr lang="en-IN" sz="1800" b="1" dirty="0">
                <a:latin typeface="Times New Roman"/>
                <a:ea typeface="Times New Roman"/>
                <a:cs typeface="Times New Roman"/>
                <a:sym typeface="Times New Roman"/>
              </a:rPr>
              <a:t>       KONGU ENGINEERING COLLEGE</a:t>
            </a:r>
            <a:br>
              <a:rPr lang="en-IN" sz="1800" b="1" dirty="0">
                <a:latin typeface="Times New Roman"/>
                <a:ea typeface="Times New Roman"/>
                <a:cs typeface="Times New Roman"/>
                <a:sym typeface="Times New Roman"/>
              </a:rPr>
            </a:br>
            <a:br>
              <a:rPr lang="en-IN" sz="2800" b="1" dirty="0">
                <a:latin typeface="Times New Roman"/>
                <a:ea typeface="Times New Roman"/>
                <a:cs typeface="Times New Roman"/>
                <a:sym typeface="Times New Roman"/>
              </a:rPr>
            </a:br>
            <a:br>
              <a:rPr lang="en-IN" sz="2800" b="1" dirty="0">
                <a:latin typeface="Times New Roman"/>
                <a:ea typeface="Times New Roman"/>
                <a:cs typeface="Times New Roman"/>
                <a:sym typeface="Times New Roman"/>
              </a:rPr>
            </a:br>
            <a:br>
              <a:rPr lang="en-IN" sz="2800" b="1" dirty="0">
                <a:latin typeface="Times New Roman"/>
                <a:ea typeface="Times New Roman"/>
                <a:cs typeface="Times New Roman"/>
                <a:sym typeface="Times New Roman"/>
              </a:rPr>
            </a:br>
            <a:br>
              <a:rPr lang="en-IN" sz="2800" b="1" dirty="0">
                <a:latin typeface="Times New Roman"/>
                <a:ea typeface="Times New Roman"/>
                <a:cs typeface="Times New Roman"/>
                <a:sym typeface="Times New Roman"/>
              </a:rPr>
            </a:br>
            <a:endParaRPr sz="2800" b="1" dirty="0">
              <a:latin typeface="Times New Roman"/>
              <a:ea typeface="Times New Roman"/>
              <a:cs typeface="Times New Roman"/>
              <a:sym typeface="Times New Roman"/>
            </a:endParaRPr>
          </a:p>
        </p:txBody>
      </p:sp>
      <p:pic>
        <p:nvPicPr>
          <p:cNvPr id="4" name="Picture 3">
            <a:extLst>
              <a:ext uri="{FF2B5EF4-FFF2-40B4-BE49-F238E27FC236}">
                <a16:creationId xmlns:a16="http://schemas.microsoft.com/office/drawing/2014/main" id="{AAB8F2D2-7139-85D2-8E3C-1BAA69A3F863}"/>
              </a:ext>
            </a:extLst>
          </p:cNvPr>
          <p:cNvPicPr>
            <a:picLocks noChangeAspect="1"/>
          </p:cNvPicPr>
          <p:nvPr/>
        </p:nvPicPr>
        <p:blipFill>
          <a:blip r:embed="rId6"/>
          <a:stretch>
            <a:fillRect/>
          </a:stretch>
        </p:blipFill>
        <p:spPr>
          <a:xfrm>
            <a:off x="3119865" y="2397980"/>
            <a:ext cx="3847465" cy="291945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9D22051-1553-B154-ECD5-587E4C2A91AA}"/>
              </a:ext>
            </a:extLst>
          </p:cNvPr>
          <p:cNvSpPr>
            <a:spLocks noGrp="1"/>
          </p:cNvSpPr>
          <p:nvPr>
            <p:ph type="sldNum" idx="12"/>
          </p:nvPr>
        </p:nvSpPr>
        <p:spPr/>
        <p:txBody>
          <a:bodyPr/>
          <a:lstStyle/>
          <a:p>
            <a:pPr marL="38100" lvl="0" indent="0" algn="l" rtl="0">
              <a:spcBef>
                <a:spcPts val="0"/>
              </a:spcBef>
              <a:spcAft>
                <a:spcPts val="0"/>
              </a:spcAft>
              <a:buNone/>
            </a:pPr>
            <a:fld id="{00000000-1234-1234-1234-123412341234}" type="slidenum">
              <a:rPr lang="en-US" smtClean="0"/>
              <a:pPr marL="38100" lvl="0" indent="0" algn="l" rtl="0">
                <a:spcBef>
                  <a:spcPts val="0"/>
                </a:spcBef>
                <a:spcAft>
                  <a:spcPts val="0"/>
                </a:spcAft>
                <a:buNone/>
              </a:pPr>
              <a:t>10</a:t>
            </a:fld>
            <a:endParaRPr lang="en-US"/>
          </a:p>
        </p:txBody>
      </p:sp>
      <p:pic>
        <p:nvPicPr>
          <p:cNvPr id="2050" name="Picture 2" descr="20 Thank You Page Examples that Crush Lead Nurturing in 2023">
            <a:extLst>
              <a:ext uri="{FF2B5EF4-FFF2-40B4-BE49-F238E27FC236}">
                <a16:creationId xmlns:a16="http://schemas.microsoft.com/office/drawing/2014/main" id="{DFC5B18E-8AED-2ADD-0A0A-9DAE66EE60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89680" y="2123440"/>
            <a:ext cx="4714239" cy="2661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6326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386B4-7F6F-BC8A-35A8-E84122E2F4FA}"/>
              </a:ext>
            </a:extLst>
          </p:cNvPr>
          <p:cNvSpPr>
            <a:spLocks noGrp="1"/>
          </p:cNvSpPr>
          <p:nvPr>
            <p:ph type="title"/>
          </p:nvPr>
        </p:nvSpPr>
        <p:spPr>
          <a:xfrm>
            <a:off x="3670591" y="1361872"/>
            <a:ext cx="3634881" cy="554477"/>
          </a:xfrm>
        </p:spPr>
        <p:txBody>
          <a:bodyPr/>
          <a:lstStyle/>
          <a:p>
            <a:pPr algn="ctr"/>
            <a:r>
              <a:rPr lang="en-IN" sz="3200" b="1" dirty="0"/>
              <a:t>INTRODUCTION</a:t>
            </a:r>
          </a:p>
        </p:txBody>
      </p:sp>
      <p:sp>
        <p:nvSpPr>
          <p:cNvPr id="3" name="Slide Number Placeholder 2">
            <a:extLst>
              <a:ext uri="{FF2B5EF4-FFF2-40B4-BE49-F238E27FC236}">
                <a16:creationId xmlns:a16="http://schemas.microsoft.com/office/drawing/2014/main" id="{AEB7EB2F-DA27-F487-4B2B-6D9934888D18}"/>
              </a:ext>
            </a:extLst>
          </p:cNvPr>
          <p:cNvSpPr>
            <a:spLocks noGrp="1"/>
          </p:cNvSpPr>
          <p:nvPr>
            <p:ph type="sldNum" idx="12"/>
          </p:nvPr>
        </p:nvSpPr>
        <p:spPr/>
        <p:txBody>
          <a:bodyPr/>
          <a:lstStyle/>
          <a:p>
            <a:pPr marL="38100" lvl="0" indent="0" algn="l" rtl="0">
              <a:spcBef>
                <a:spcPts val="0"/>
              </a:spcBef>
              <a:spcAft>
                <a:spcPts val="0"/>
              </a:spcAft>
              <a:buNone/>
            </a:pPr>
            <a:fld id="{00000000-1234-1234-1234-123412341234}" type="slidenum">
              <a:rPr lang="en-US" smtClean="0"/>
              <a:pPr marL="38100" lvl="0" indent="0" algn="l" rtl="0">
                <a:spcBef>
                  <a:spcPts val="0"/>
                </a:spcBef>
                <a:spcAft>
                  <a:spcPts val="0"/>
                </a:spcAft>
                <a:buNone/>
              </a:pPr>
              <a:t>2</a:t>
            </a:fld>
            <a:endParaRPr lang="en-US"/>
          </a:p>
        </p:txBody>
      </p:sp>
      <p:sp>
        <p:nvSpPr>
          <p:cNvPr id="5" name="TextBox 4">
            <a:extLst>
              <a:ext uri="{FF2B5EF4-FFF2-40B4-BE49-F238E27FC236}">
                <a16:creationId xmlns:a16="http://schemas.microsoft.com/office/drawing/2014/main" id="{04F884B5-C694-72E3-074C-03E301337084}"/>
              </a:ext>
            </a:extLst>
          </p:cNvPr>
          <p:cNvSpPr txBox="1"/>
          <p:nvPr/>
        </p:nvSpPr>
        <p:spPr>
          <a:xfrm>
            <a:off x="2101174" y="3103442"/>
            <a:ext cx="7957225" cy="1569660"/>
          </a:xfrm>
          <a:prstGeom prst="rect">
            <a:avLst/>
          </a:prstGeom>
          <a:noFill/>
        </p:spPr>
        <p:txBody>
          <a:bodyPr wrap="square">
            <a:spAutoFit/>
          </a:bodyPr>
          <a:lstStyle/>
          <a:p>
            <a:pPr marL="228600" lvl="0" indent="0" algn="ctr" rtl="0">
              <a:lnSpc>
                <a:spcPct val="100000"/>
              </a:lnSpc>
              <a:spcBef>
                <a:spcPts val="0"/>
              </a:spcBef>
              <a:spcAft>
                <a:spcPts val="0"/>
              </a:spcAft>
              <a:buClr>
                <a:schemeClr val="dk1"/>
              </a:buClr>
              <a:buSzPts val="2400"/>
            </a:pPr>
            <a:r>
              <a:rPr lang="en-US" sz="2400" dirty="0">
                <a:highlight>
                  <a:srgbClr val="FFFFFF"/>
                </a:highlight>
                <a:latin typeface="+mj-lt"/>
              </a:rPr>
              <a:t>Nowadays ,wheelchairs are the most </a:t>
            </a:r>
            <a:r>
              <a:rPr lang="en-IN" sz="2400" dirty="0">
                <a:highlight>
                  <a:srgbClr val="FFFFFF"/>
                </a:highlight>
                <a:latin typeface="+mj-lt"/>
              </a:rPr>
              <a:t>important thing for the elders and the physically challenged people. So, we have made the wheelchairs through voice integration and hand gestures.</a:t>
            </a:r>
            <a:endParaRPr lang="en-US" sz="2400" dirty="0">
              <a:highlight>
                <a:srgbClr val="FFFFFF"/>
              </a:highlight>
              <a:latin typeface="+mj-lt"/>
            </a:endParaRPr>
          </a:p>
        </p:txBody>
      </p:sp>
      <p:pic>
        <p:nvPicPr>
          <p:cNvPr id="7" name="Picture 6">
            <a:extLst>
              <a:ext uri="{FF2B5EF4-FFF2-40B4-BE49-F238E27FC236}">
                <a16:creationId xmlns:a16="http://schemas.microsoft.com/office/drawing/2014/main" id="{A5C8F23E-4530-BD9A-D1F1-A37576F32E22}"/>
              </a:ext>
            </a:extLst>
          </p:cNvPr>
          <p:cNvPicPr>
            <a:picLocks noChangeAspect="1"/>
          </p:cNvPicPr>
          <p:nvPr/>
        </p:nvPicPr>
        <p:blipFill>
          <a:blip r:embed="rId2"/>
          <a:stretch>
            <a:fillRect/>
          </a:stretch>
        </p:blipFill>
        <p:spPr>
          <a:xfrm>
            <a:off x="7305471" y="496111"/>
            <a:ext cx="4182895" cy="2431916"/>
          </a:xfrm>
          <a:prstGeom prst="rect">
            <a:avLst/>
          </a:prstGeom>
        </p:spPr>
      </p:pic>
    </p:spTree>
    <p:extLst>
      <p:ext uri="{BB962C8B-B14F-4D97-AF65-F5344CB8AC3E}">
        <p14:creationId xmlns:p14="http://schemas.microsoft.com/office/powerpoint/2010/main" val="710364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2"/>
          <p:cNvSpPr txBox="1">
            <a:spLocks noGrp="1"/>
          </p:cNvSpPr>
          <p:nvPr>
            <p:ph type="title"/>
          </p:nvPr>
        </p:nvSpPr>
        <p:spPr>
          <a:xfrm>
            <a:off x="3508500" y="1331842"/>
            <a:ext cx="4850700" cy="974035"/>
          </a:xfrm>
          <a:prstGeom prst="rect">
            <a:avLst/>
          </a:prstGeom>
          <a:noFill/>
          <a:ln>
            <a:noFill/>
          </a:ln>
        </p:spPr>
        <p:txBody>
          <a:bodyPr spcFirstLastPara="1" wrap="square" lIns="0" tIns="0" rIns="0" bIns="0" anchor="t" anchorCtr="0">
            <a:noAutofit/>
          </a:bodyPr>
          <a:lstStyle/>
          <a:p>
            <a:pPr marL="0" lvl="0" indent="0" algn="ctr" rtl="0">
              <a:lnSpc>
                <a:spcPct val="100000"/>
              </a:lnSpc>
              <a:spcBef>
                <a:spcPts val="0"/>
              </a:spcBef>
              <a:spcAft>
                <a:spcPts val="0"/>
              </a:spcAft>
              <a:buSzPts val="1400"/>
              <a:buNone/>
            </a:pPr>
            <a:r>
              <a:rPr lang="en-IN" sz="3100" b="1" dirty="0">
                <a:solidFill>
                  <a:srgbClr val="FF0000"/>
                </a:solidFill>
              </a:rPr>
              <a:t>   </a:t>
            </a:r>
            <a:r>
              <a:rPr lang="en-IN" sz="3100" b="1" dirty="0">
                <a:solidFill>
                  <a:schemeClr val="tx1"/>
                </a:solidFill>
              </a:rPr>
              <a:t>PROBLEM STATEMENT</a:t>
            </a:r>
            <a:br>
              <a:rPr lang="en-IN" sz="3100" b="1" dirty="0">
                <a:solidFill>
                  <a:srgbClr val="FF0000"/>
                </a:solidFill>
              </a:rPr>
            </a:br>
            <a:br>
              <a:rPr lang="en-IN" sz="3100" b="1" dirty="0">
                <a:solidFill>
                  <a:srgbClr val="FF0000"/>
                </a:solidFill>
              </a:rPr>
            </a:br>
            <a:br>
              <a:rPr lang="en-IN" sz="3100" b="1" dirty="0">
                <a:solidFill>
                  <a:srgbClr val="FF0000"/>
                </a:solidFill>
              </a:rPr>
            </a:br>
            <a:endParaRPr sz="3100" b="1" dirty="0">
              <a:solidFill>
                <a:srgbClr val="FF0000"/>
              </a:solidFill>
            </a:endParaRPr>
          </a:p>
        </p:txBody>
      </p:sp>
      <p:sp>
        <p:nvSpPr>
          <p:cNvPr id="60" name="Google Shape;60;p2"/>
          <p:cNvSpPr txBox="1">
            <a:spLocks noGrp="1"/>
          </p:cNvSpPr>
          <p:nvPr>
            <p:ph type="body" idx="1"/>
          </p:nvPr>
        </p:nvSpPr>
        <p:spPr>
          <a:xfrm>
            <a:off x="1322850" y="2186609"/>
            <a:ext cx="10450500" cy="2733261"/>
          </a:xfrm>
          <a:prstGeom prst="rect">
            <a:avLst/>
          </a:prstGeom>
          <a:noFill/>
          <a:ln>
            <a:noFill/>
          </a:ln>
        </p:spPr>
        <p:txBody>
          <a:bodyPr spcFirstLastPara="1" wrap="square" lIns="0" tIns="0" rIns="0" bIns="0" anchor="t" anchorCtr="0">
            <a:noAutofit/>
          </a:bodyPr>
          <a:lstStyle/>
          <a:p>
            <a:pPr marL="457200" lvl="0" indent="-228600" algn="l" rtl="0">
              <a:lnSpc>
                <a:spcPct val="100000"/>
              </a:lnSpc>
              <a:spcBef>
                <a:spcPts val="0"/>
              </a:spcBef>
              <a:spcAft>
                <a:spcPts val="0"/>
              </a:spcAft>
              <a:buClr>
                <a:schemeClr val="dk1"/>
              </a:buClr>
              <a:buSzPts val="2400"/>
              <a:buFont typeface="Arial" pitchFamily="34" charset="0"/>
              <a:buChar char="→"/>
            </a:pPr>
            <a:endParaRPr lang="en-US" sz="2400" dirty="0">
              <a:highlight>
                <a:srgbClr val="FFFFFF"/>
              </a:highlight>
              <a:latin typeface="+mj-lt"/>
            </a:endParaRPr>
          </a:p>
          <a:p>
            <a:pPr marL="228600" lvl="0" indent="0" algn="l" rtl="0">
              <a:lnSpc>
                <a:spcPct val="100000"/>
              </a:lnSpc>
              <a:spcBef>
                <a:spcPts val="0"/>
              </a:spcBef>
              <a:spcAft>
                <a:spcPts val="0"/>
              </a:spcAft>
              <a:buClr>
                <a:schemeClr val="dk1"/>
              </a:buClr>
              <a:buSzPts val="2400"/>
            </a:pPr>
            <a:endParaRPr lang="en-IN" sz="2400" dirty="0">
              <a:highlight>
                <a:srgbClr val="FFFFFF"/>
              </a:highlight>
              <a:latin typeface="+mj-lt"/>
            </a:endParaRPr>
          </a:p>
          <a:p>
            <a:pPr marL="228600" lvl="0" indent="0" algn="l" rtl="0">
              <a:lnSpc>
                <a:spcPct val="100000"/>
              </a:lnSpc>
              <a:spcBef>
                <a:spcPts val="0"/>
              </a:spcBef>
              <a:spcAft>
                <a:spcPts val="0"/>
              </a:spcAft>
              <a:buClr>
                <a:schemeClr val="dk1"/>
              </a:buClr>
              <a:buSzPts val="2400"/>
            </a:pPr>
            <a:r>
              <a:rPr lang="en-IN" sz="2400" dirty="0">
                <a:highlight>
                  <a:srgbClr val="FFFFFF"/>
                </a:highlight>
                <a:latin typeface="+mj-lt"/>
              </a:rPr>
              <a:t>To help the people on wheelchairs to move through voice integration, hand gestures using sensors and to detect the obstacles by using IR sensors.</a:t>
            </a:r>
            <a:endParaRPr sz="2400" dirty="0">
              <a:highlight>
                <a:srgbClr val="FFFFFF"/>
              </a:highlight>
              <a:latin typeface="+mj-lt"/>
            </a:endParaRPr>
          </a:p>
        </p:txBody>
      </p:sp>
      <p:sp>
        <p:nvSpPr>
          <p:cNvPr id="61" name="Google Shape;61;p2"/>
          <p:cNvSpPr txBox="1">
            <a:spLocks noGrp="1"/>
          </p:cNvSpPr>
          <p:nvPr>
            <p:ph type="sldNum" idx="12"/>
          </p:nvPr>
        </p:nvSpPr>
        <p:spPr>
          <a:xfrm>
            <a:off x="11034279" y="6514910"/>
            <a:ext cx="245100" cy="277200"/>
          </a:xfrm>
          <a:prstGeom prst="rect">
            <a:avLst/>
          </a:prstGeom>
          <a:noFill/>
          <a:ln>
            <a:noFill/>
          </a:ln>
        </p:spPr>
        <p:txBody>
          <a:bodyPr spcFirstLastPara="1" wrap="square" lIns="0" tIns="0" rIns="0" bIns="0" anchor="t" anchorCtr="0">
            <a:spAutoFit/>
          </a:bodyPr>
          <a:lstStyle/>
          <a:p>
            <a:pPr marL="38100" lvl="0" indent="0" algn="l" rtl="0">
              <a:lnSpc>
                <a:spcPct val="116000"/>
              </a:lnSpc>
              <a:spcBef>
                <a:spcPts val="0"/>
              </a:spcBef>
              <a:spcAft>
                <a:spcPts val="0"/>
              </a:spcAft>
              <a:buClr>
                <a:srgbClr val="000000"/>
              </a:buClr>
              <a:buSzPts val="1800"/>
              <a:buFont typeface="Arial"/>
              <a:buNone/>
            </a:pPr>
            <a:fld id="{00000000-1234-1234-1234-123412341234}" type="slidenum">
              <a:rPr lang="en-US"/>
              <a:pPr marL="38100" lvl="0" indent="0" algn="l" rtl="0">
                <a:lnSpc>
                  <a:spcPct val="116000"/>
                </a:lnSpc>
                <a:spcBef>
                  <a:spcPts val="0"/>
                </a:spcBef>
                <a:spcAft>
                  <a:spcPts val="0"/>
                </a:spcAft>
                <a:buClr>
                  <a:srgbClr val="000000"/>
                </a:buClr>
                <a:buSzPts val="1800"/>
                <a:buFont typeface="Arial"/>
                <a:buNone/>
              </a:pPr>
              <a:t>3</a:t>
            </a:fld>
            <a:endParaRPr/>
          </a:p>
        </p:txBody>
      </p:sp>
      <p:pic>
        <p:nvPicPr>
          <p:cNvPr id="3074" name="Picture 2" descr="Business Analysis - Define the problem statement correctly before anything!">
            <a:extLst>
              <a:ext uri="{FF2B5EF4-FFF2-40B4-BE49-F238E27FC236}">
                <a16:creationId xmlns:a16="http://schemas.microsoft.com/office/drawing/2014/main" id="{BEE2BEDA-FB22-7022-28DA-C0317CEAD9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1250" y="1055230"/>
            <a:ext cx="2595880" cy="14287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DFA7D-D387-25FA-4A6D-3588913F3716}"/>
              </a:ext>
            </a:extLst>
          </p:cNvPr>
          <p:cNvSpPr>
            <a:spLocks noGrp="1"/>
          </p:cNvSpPr>
          <p:nvPr>
            <p:ph type="title"/>
          </p:nvPr>
        </p:nvSpPr>
        <p:spPr>
          <a:xfrm>
            <a:off x="1620078" y="1063488"/>
            <a:ext cx="8806069" cy="7817525"/>
          </a:xfrm>
        </p:spPr>
        <p:txBody>
          <a:bodyPr/>
          <a:lstStyle/>
          <a:p>
            <a:pPr algn="ctr"/>
            <a:r>
              <a:rPr lang="en-IN" sz="2800" b="1" dirty="0">
                <a:solidFill>
                  <a:schemeClr val="accent4">
                    <a:lumMod val="50000"/>
                  </a:schemeClr>
                </a:solidFill>
              </a:rPr>
              <a:t>    OBJECTIVE</a:t>
            </a: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r>
              <a:rPr lang="en-IN" sz="2000" dirty="0">
                <a:solidFill>
                  <a:schemeClr val="accent4">
                    <a:lumMod val="50000"/>
                  </a:schemeClr>
                </a:solidFill>
              </a:rPr>
              <a:t>To help the senior citizens , diseased and differently abled people to wander independently in wheelchair.</a:t>
            </a: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br>
              <a:rPr lang="en-IN" sz="2000" dirty="0">
                <a:solidFill>
                  <a:schemeClr val="accent4">
                    <a:lumMod val="50000"/>
                  </a:schemeClr>
                </a:solidFill>
              </a:rPr>
            </a:br>
            <a:endParaRPr lang="en-IN" sz="2000" dirty="0">
              <a:solidFill>
                <a:schemeClr val="accent4">
                  <a:lumMod val="50000"/>
                </a:schemeClr>
              </a:solidFill>
            </a:endParaRPr>
          </a:p>
        </p:txBody>
      </p:sp>
      <p:sp>
        <p:nvSpPr>
          <p:cNvPr id="3" name="Slide Number Placeholder 2">
            <a:extLst>
              <a:ext uri="{FF2B5EF4-FFF2-40B4-BE49-F238E27FC236}">
                <a16:creationId xmlns:a16="http://schemas.microsoft.com/office/drawing/2014/main" id="{026F4E19-726B-F9C8-EAAB-8F62044D31D3}"/>
              </a:ext>
            </a:extLst>
          </p:cNvPr>
          <p:cNvSpPr>
            <a:spLocks noGrp="1"/>
          </p:cNvSpPr>
          <p:nvPr>
            <p:ph type="sldNum" idx="12"/>
          </p:nvPr>
        </p:nvSpPr>
        <p:spPr/>
        <p:txBody>
          <a:bodyPr/>
          <a:lstStyle/>
          <a:p>
            <a:pPr marL="38100" lvl="0" indent="0" algn="l" rtl="0">
              <a:spcBef>
                <a:spcPts val="0"/>
              </a:spcBef>
              <a:spcAft>
                <a:spcPts val="0"/>
              </a:spcAft>
              <a:buNone/>
            </a:pPr>
            <a:fld id="{00000000-1234-1234-1234-123412341234}" type="slidenum">
              <a:rPr lang="en-US" smtClean="0"/>
              <a:pPr marL="38100" lvl="0" indent="0" algn="l" rtl="0">
                <a:spcBef>
                  <a:spcPts val="0"/>
                </a:spcBef>
                <a:spcAft>
                  <a:spcPts val="0"/>
                </a:spcAft>
                <a:buNone/>
              </a:pPr>
              <a:t>4</a:t>
            </a:fld>
            <a:endParaRPr lang="en-US"/>
          </a:p>
        </p:txBody>
      </p:sp>
      <p:pic>
        <p:nvPicPr>
          <p:cNvPr id="5122" name="Picture 2" descr="Free Objectives Cliparts, Download Free Objectives Cliparts png images,  Free ClipArts on Clipart Library">
            <a:extLst>
              <a:ext uri="{FF2B5EF4-FFF2-40B4-BE49-F238E27FC236}">
                <a16:creationId xmlns:a16="http://schemas.microsoft.com/office/drawing/2014/main" id="{104ABFED-EAB0-EE2A-4467-E4216592C9F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63558" y="183198"/>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4150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1" name="Google Shape;121;p10"/>
          <p:cNvSpPr txBox="1">
            <a:spLocks noGrp="1"/>
          </p:cNvSpPr>
          <p:nvPr>
            <p:ph type="sldNum" idx="12"/>
          </p:nvPr>
        </p:nvSpPr>
        <p:spPr>
          <a:xfrm>
            <a:off x="10713466" y="6514900"/>
            <a:ext cx="566100" cy="277200"/>
          </a:xfrm>
          <a:prstGeom prst="rect">
            <a:avLst/>
          </a:prstGeom>
          <a:noFill/>
          <a:ln>
            <a:noFill/>
          </a:ln>
        </p:spPr>
        <p:txBody>
          <a:bodyPr spcFirstLastPara="1" wrap="square" lIns="0" tIns="0" rIns="0" bIns="0" anchor="t" anchorCtr="0">
            <a:spAutoFit/>
          </a:bodyPr>
          <a:lstStyle/>
          <a:p>
            <a:pPr marL="38100" lvl="0" indent="0" algn="l" rtl="0">
              <a:lnSpc>
                <a:spcPct val="116000"/>
              </a:lnSpc>
              <a:spcBef>
                <a:spcPts val="0"/>
              </a:spcBef>
              <a:spcAft>
                <a:spcPts val="0"/>
              </a:spcAft>
              <a:buSzPts val="1800"/>
              <a:buNone/>
            </a:pPr>
            <a:fld id="{00000000-1234-1234-1234-123412341234}" type="slidenum">
              <a:rPr lang="en-US"/>
              <a:pPr marL="38100" lvl="0" indent="0" algn="l" rtl="0">
                <a:lnSpc>
                  <a:spcPct val="116000"/>
                </a:lnSpc>
                <a:spcBef>
                  <a:spcPts val="0"/>
                </a:spcBef>
                <a:spcAft>
                  <a:spcPts val="0"/>
                </a:spcAft>
                <a:buSzPts val="1800"/>
                <a:buNone/>
              </a:pPr>
              <a:t>5</a:t>
            </a:fld>
            <a:endParaRPr/>
          </a:p>
        </p:txBody>
      </p:sp>
      <p:sp>
        <p:nvSpPr>
          <p:cNvPr id="2" name="Title 1">
            <a:extLst>
              <a:ext uri="{FF2B5EF4-FFF2-40B4-BE49-F238E27FC236}">
                <a16:creationId xmlns:a16="http://schemas.microsoft.com/office/drawing/2014/main" id="{855BF564-2C83-0947-BABE-88886D2A0C95}"/>
              </a:ext>
            </a:extLst>
          </p:cNvPr>
          <p:cNvSpPr>
            <a:spLocks noGrp="1"/>
          </p:cNvSpPr>
          <p:nvPr>
            <p:ph type="title"/>
          </p:nvPr>
        </p:nvSpPr>
        <p:spPr>
          <a:xfrm>
            <a:off x="3670591" y="1934454"/>
            <a:ext cx="7042875" cy="2462213"/>
          </a:xfrm>
        </p:spPr>
        <p:txBody>
          <a:bodyPr/>
          <a:lstStyle/>
          <a:p>
            <a:pPr algn="ctr"/>
            <a:r>
              <a:rPr lang="en-IN" sz="2000" b="1" dirty="0"/>
              <a:t>OUR SOLUTION</a:t>
            </a:r>
            <a:br>
              <a:rPr lang="en-IN" sz="2000" b="1" dirty="0"/>
            </a:br>
            <a:br>
              <a:rPr lang="en-IN" sz="2000" b="1" dirty="0"/>
            </a:br>
            <a:r>
              <a:rPr lang="en-IN" sz="2000" dirty="0"/>
              <a:t>People on wheelchair will be elated in moving on the wheelchair without anybody’s help. They can easily turn left or right, move forward and stop moving through voice integration and hand gestures through sensors. They can easily wander on their wheelchair since IR sensors is fixed to detect any obstacles or surfaces on their way</a:t>
            </a:r>
            <a:r>
              <a:rPr lang="en-IN" sz="2000" b="1" dirty="0"/>
              <a:t>. </a:t>
            </a:r>
          </a:p>
        </p:txBody>
      </p:sp>
      <p:pic>
        <p:nvPicPr>
          <p:cNvPr id="6" name="Picture 2" descr="711,139 Solution Stock Photos - Free &amp; Royalty-Free Stock Photos from  Dreamstime">
            <a:extLst>
              <a:ext uri="{FF2B5EF4-FFF2-40B4-BE49-F238E27FC236}">
                <a16:creationId xmlns:a16="http://schemas.microsoft.com/office/drawing/2014/main" id="{F3ECCABB-F76E-F5F0-069D-B9CEAB26E9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7773" y="560705"/>
            <a:ext cx="2638425" cy="17335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B5C11-6BF4-000A-41D3-46747180ED2F}"/>
              </a:ext>
            </a:extLst>
          </p:cNvPr>
          <p:cNvSpPr>
            <a:spLocks noGrp="1"/>
          </p:cNvSpPr>
          <p:nvPr>
            <p:ph type="title"/>
          </p:nvPr>
        </p:nvSpPr>
        <p:spPr>
          <a:xfrm>
            <a:off x="1540565" y="665923"/>
            <a:ext cx="8975035" cy="492443"/>
          </a:xfrm>
        </p:spPr>
        <p:txBody>
          <a:bodyPr/>
          <a:lstStyle/>
          <a:p>
            <a:pPr algn="ctr"/>
            <a:r>
              <a:rPr lang="en-IN" sz="3200" b="1" dirty="0"/>
              <a:t>    BLOCK DIAGRAM</a:t>
            </a:r>
          </a:p>
        </p:txBody>
      </p:sp>
      <p:sp>
        <p:nvSpPr>
          <p:cNvPr id="3" name="Slide Number Placeholder 2">
            <a:extLst>
              <a:ext uri="{FF2B5EF4-FFF2-40B4-BE49-F238E27FC236}">
                <a16:creationId xmlns:a16="http://schemas.microsoft.com/office/drawing/2014/main" id="{D1A20478-2A90-7F7E-E1B4-9F91A58E3262}"/>
              </a:ext>
            </a:extLst>
          </p:cNvPr>
          <p:cNvSpPr>
            <a:spLocks noGrp="1"/>
          </p:cNvSpPr>
          <p:nvPr>
            <p:ph type="sldNum" idx="12"/>
          </p:nvPr>
        </p:nvSpPr>
        <p:spPr/>
        <p:txBody>
          <a:bodyPr/>
          <a:lstStyle/>
          <a:p>
            <a:pPr marL="38100" lvl="0" indent="0" algn="l" rtl="0">
              <a:spcBef>
                <a:spcPts val="0"/>
              </a:spcBef>
              <a:spcAft>
                <a:spcPts val="0"/>
              </a:spcAft>
              <a:buNone/>
            </a:pPr>
            <a:fld id="{00000000-1234-1234-1234-123412341234}" type="slidenum">
              <a:rPr lang="en-US" smtClean="0"/>
              <a:pPr marL="38100" lvl="0" indent="0" algn="l" rtl="0">
                <a:spcBef>
                  <a:spcPts val="0"/>
                </a:spcBef>
                <a:spcAft>
                  <a:spcPts val="0"/>
                </a:spcAft>
                <a:buNone/>
              </a:pPr>
              <a:t>6</a:t>
            </a:fld>
            <a:endParaRPr lang="en-US"/>
          </a:p>
        </p:txBody>
      </p:sp>
      <p:pic>
        <p:nvPicPr>
          <p:cNvPr id="11" name="Picture 10">
            <a:extLst>
              <a:ext uri="{FF2B5EF4-FFF2-40B4-BE49-F238E27FC236}">
                <a16:creationId xmlns:a16="http://schemas.microsoft.com/office/drawing/2014/main" id="{BEC0ED49-8E8A-1B17-9F64-1B46F5899914}"/>
              </a:ext>
            </a:extLst>
          </p:cNvPr>
          <p:cNvPicPr>
            <a:picLocks noChangeAspect="1"/>
          </p:cNvPicPr>
          <p:nvPr/>
        </p:nvPicPr>
        <p:blipFill>
          <a:blip r:embed="rId2"/>
          <a:stretch>
            <a:fillRect/>
          </a:stretch>
        </p:blipFill>
        <p:spPr>
          <a:xfrm>
            <a:off x="3251334" y="1361440"/>
            <a:ext cx="5689332" cy="5496560"/>
          </a:xfrm>
          <a:prstGeom prst="rect">
            <a:avLst/>
          </a:prstGeom>
        </p:spPr>
      </p:pic>
      <p:cxnSp>
        <p:nvCxnSpPr>
          <p:cNvPr id="13" name="Straight Arrow Connector 12">
            <a:extLst>
              <a:ext uri="{FF2B5EF4-FFF2-40B4-BE49-F238E27FC236}">
                <a16:creationId xmlns:a16="http://schemas.microsoft.com/office/drawing/2014/main" id="{B7D4D9CC-D880-FC1F-D39D-93B8E950E980}"/>
              </a:ext>
            </a:extLst>
          </p:cNvPr>
          <p:cNvCxnSpPr/>
          <p:nvPr/>
        </p:nvCxnSpPr>
        <p:spPr>
          <a:xfrm>
            <a:off x="5140960" y="5191760"/>
            <a:ext cx="5689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7E12B72-667C-99B3-B4AC-619A7C35CC56}"/>
              </a:ext>
            </a:extLst>
          </p:cNvPr>
          <p:cNvCxnSpPr/>
          <p:nvPr/>
        </p:nvCxnSpPr>
        <p:spPr>
          <a:xfrm>
            <a:off x="6096000" y="5191760"/>
            <a:ext cx="9042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2910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F4B6B-3340-6A29-FBE4-2C81A81AB6A2}"/>
              </a:ext>
            </a:extLst>
          </p:cNvPr>
          <p:cNvSpPr>
            <a:spLocks noGrp="1"/>
          </p:cNvSpPr>
          <p:nvPr>
            <p:ph type="title"/>
          </p:nvPr>
        </p:nvSpPr>
        <p:spPr>
          <a:xfrm>
            <a:off x="3031742" y="-160256"/>
            <a:ext cx="5029200" cy="923330"/>
          </a:xfrm>
        </p:spPr>
        <p:txBody>
          <a:bodyPr/>
          <a:lstStyle/>
          <a:p>
            <a:pPr algn="ctr"/>
            <a:br>
              <a:rPr lang="en-IN" sz="1800" b="1" dirty="0"/>
            </a:br>
            <a:br>
              <a:rPr lang="en-IN" sz="1800" b="1" dirty="0"/>
            </a:br>
            <a:r>
              <a:rPr lang="en-IN" sz="2400" b="1" dirty="0"/>
              <a:t>METHODOLOGY</a:t>
            </a:r>
          </a:p>
        </p:txBody>
      </p:sp>
      <p:sp>
        <p:nvSpPr>
          <p:cNvPr id="7" name="TextBox 6">
            <a:extLst>
              <a:ext uri="{FF2B5EF4-FFF2-40B4-BE49-F238E27FC236}">
                <a16:creationId xmlns:a16="http://schemas.microsoft.com/office/drawing/2014/main" id="{C04766C2-1F4B-3280-5F3B-9294A66B3604}"/>
              </a:ext>
            </a:extLst>
          </p:cNvPr>
          <p:cNvSpPr txBox="1"/>
          <p:nvPr/>
        </p:nvSpPr>
        <p:spPr>
          <a:xfrm>
            <a:off x="1300899" y="952107"/>
            <a:ext cx="11019934" cy="5878532"/>
          </a:xfrm>
          <a:prstGeom prst="rect">
            <a:avLst/>
          </a:prstGeom>
          <a:noFill/>
        </p:spPr>
        <p:txBody>
          <a:bodyPr wrap="square">
            <a:spAutoFit/>
          </a:bodyPr>
          <a:lstStyle/>
          <a:p>
            <a:r>
              <a:rPr lang="en-IN" sz="2000" dirty="0"/>
              <a:t>*</a:t>
            </a:r>
            <a:r>
              <a:rPr lang="en-IN" dirty="0"/>
              <a:t>In wheelchair circuit, we have used ATmega8 Microcontroller. </a:t>
            </a:r>
          </a:p>
          <a:p>
            <a:endParaRPr lang="en-IN" dirty="0"/>
          </a:p>
          <a:p>
            <a:r>
              <a:rPr lang="en-IN" sz="2000" dirty="0"/>
              <a:t>* </a:t>
            </a:r>
            <a:r>
              <a:rPr lang="en-IN" dirty="0"/>
              <a:t>It can control wheel chair movements using voice by using Voice control app in</a:t>
            </a:r>
          </a:p>
          <a:p>
            <a:r>
              <a:rPr lang="en-IN" dirty="0"/>
              <a:t>mobile which is connected to Bluetooth with microcontroller. </a:t>
            </a:r>
          </a:p>
          <a:p>
            <a:endParaRPr lang="en-IN" dirty="0"/>
          </a:p>
          <a:p>
            <a:r>
              <a:rPr lang="en-IN" sz="2000" dirty="0"/>
              <a:t>*</a:t>
            </a:r>
            <a:r>
              <a:rPr lang="en-IN" dirty="0"/>
              <a:t>If microcontroller receives forward or left or right or any Signal from app Atmega8 receive signal through Bluetooth and control wheel chair movement</a:t>
            </a:r>
          </a:p>
          <a:p>
            <a:r>
              <a:rPr lang="en-IN" dirty="0"/>
              <a:t> </a:t>
            </a:r>
          </a:p>
          <a:p>
            <a:r>
              <a:rPr lang="en-IN" sz="2000" dirty="0"/>
              <a:t>*</a:t>
            </a:r>
            <a:r>
              <a:rPr lang="en-IN" dirty="0"/>
              <a:t>The wheelchair comprises of two main parts,</a:t>
            </a:r>
          </a:p>
          <a:p>
            <a:r>
              <a:rPr lang="en-IN" dirty="0"/>
              <a:t>Transmitter part - hand of the user and the</a:t>
            </a:r>
          </a:p>
          <a:p>
            <a:r>
              <a:rPr lang="en-IN" dirty="0"/>
              <a:t> Receiver part - placed in the chair.</a:t>
            </a:r>
          </a:p>
          <a:p>
            <a:endParaRPr lang="en-IN" dirty="0"/>
          </a:p>
          <a:p>
            <a:r>
              <a:rPr lang="en-IN" dirty="0"/>
              <a:t> </a:t>
            </a:r>
            <a:r>
              <a:rPr lang="en-IN" sz="2000" dirty="0"/>
              <a:t>*</a:t>
            </a:r>
            <a:r>
              <a:rPr lang="en-IN" dirty="0"/>
              <a:t>The chair will move as soon as the person changes the wrist gesture. </a:t>
            </a:r>
          </a:p>
          <a:p>
            <a:endParaRPr lang="en-IN" dirty="0"/>
          </a:p>
          <a:p>
            <a:r>
              <a:rPr lang="en-IN" sz="2000" dirty="0"/>
              <a:t>*</a:t>
            </a:r>
            <a:r>
              <a:rPr lang="en-IN" dirty="0"/>
              <a:t>ATmega8 sends the signals to relay to control Motor. </a:t>
            </a:r>
          </a:p>
          <a:p>
            <a:endParaRPr lang="en-IN" dirty="0"/>
          </a:p>
          <a:p>
            <a:r>
              <a:rPr lang="en-IN" sz="2000" dirty="0"/>
              <a:t>*</a:t>
            </a:r>
            <a:r>
              <a:rPr lang="en-IN" dirty="0"/>
              <a:t>IR Sensor to the Relays connected in the circuit and accordingly the chair works. </a:t>
            </a:r>
          </a:p>
          <a:p>
            <a:endParaRPr lang="en-IN" dirty="0"/>
          </a:p>
          <a:p>
            <a:r>
              <a:rPr lang="en-IN" sz="2000" dirty="0"/>
              <a:t>*</a:t>
            </a:r>
            <a:r>
              <a:rPr lang="en-IN" dirty="0"/>
              <a:t>We have used 2 relays in the circuit. For each motor 2 Relays are used. </a:t>
            </a:r>
          </a:p>
          <a:p>
            <a:r>
              <a:rPr lang="en-IN" dirty="0"/>
              <a:t>According to that our wheelchair take Left, Right, Forward and stop.</a:t>
            </a:r>
          </a:p>
          <a:p>
            <a:r>
              <a:rPr lang="en-IN" dirty="0"/>
              <a:t> </a:t>
            </a:r>
          </a:p>
          <a:p>
            <a:r>
              <a:rPr lang="en-IN" sz="2000" dirty="0"/>
              <a:t>*</a:t>
            </a:r>
            <a:r>
              <a:rPr lang="en-IN" dirty="0"/>
              <a:t>If the person is not able to operate he wheelchair by his own and the person has his companion with him then his companion can operate the wheelchair using his gesture.</a:t>
            </a:r>
          </a:p>
        </p:txBody>
      </p:sp>
      <p:pic>
        <p:nvPicPr>
          <p:cNvPr id="1026" name="Picture 2" descr="Methodology Concept. Line Style Illustration. Methodology Handwritten on  Green Chalkboard with Doodle Icons Around. Doodle Design Style of  Methodolog Stock Photo - Alamy">
            <a:extLst>
              <a:ext uri="{FF2B5EF4-FFF2-40B4-BE49-F238E27FC236}">
                <a16:creationId xmlns:a16="http://schemas.microsoft.com/office/drawing/2014/main" id="{5127EBEB-69C4-73F1-37E0-718EF7D841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35331" y="127260"/>
            <a:ext cx="3600362" cy="1956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612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B86EB-C9BE-44A7-F532-87FCB71B1AED}"/>
              </a:ext>
            </a:extLst>
          </p:cNvPr>
          <p:cNvSpPr>
            <a:spLocks noGrp="1"/>
          </p:cNvSpPr>
          <p:nvPr>
            <p:ph type="title"/>
          </p:nvPr>
        </p:nvSpPr>
        <p:spPr>
          <a:xfrm>
            <a:off x="2164081" y="457200"/>
            <a:ext cx="8870198" cy="984885"/>
          </a:xfrm>
        </p:spPr>
        <p:txBody>
          <a:bodyPr/>
          <a:lstStyle/>
          <a:p>
            <a:pPr algn="ctr"/>
            <a:r>
              <a:rPr lang="en-IN" dirty="0"/>
              <a:t> </a:t>
            </a:r>
            <a:r>
              <a:rPr lang="en-IN" sz="2000" b="1" dirty="0"/>
              <a:t>OUR WORKING MODEL</a:t>
            </a:r>
          </a:p>
        </p:txBody>
      </p:sp>
      <p:sp>
        <p:nvSpPr>
          <p:cNvPr id="6" name="TextBox 5">
            <a:extLst>
              <a:ext uri="{FF2B5EF4-FFF2-40B4-BE49-F238E27FC236}">
                <a16:creationId xmlns:a16="http://schemas.microsoft.com/office/drawing/2014/main" id="{94E2297D-5B94-B595-5D57-97BC5DEA14DB}"/>
              </a:ext>
            </a:extLst>
          </p:cNvPr>
          <p:cNvSpPr txBox="1"/>
          <p:nvPr/>
        </p:nvSpPr>
        <p:spPr>
          <a:xfrm>
            <a:off x="2682240" y="4714240"/>
            <a:ext cx="8148320" cy="523220"/>
          </a:xfrm>
          <a:prstGeom prst="rect">
            <a:avLst/>
          </a:prstGeom>
          <a:noFill/>
        </p:spPr>
        <p:txBody>
          <a:bodyPr wrap="square" rtlCol="0">
            <a:spAutoFit/>
          </a:bodyPr>
          <a:lstStyle/>
          <a:p>
            <a:r>
              <a:rPr lang="en-IN" dirty="0"/>
              <a:t>By attaching this setup between the two wheels of the wheelchair  will be highly beneficial on the people on wheelchairs.</a:t>
            </a:r>
          </a:p>
        </p:txBody>
      </p:sp>
      <p:pic>
        <p:nvPicPr>
          <p:cNvPr id="5" name="Picture 4">
            <a:extLst>
              <a:ext uri="{FF2B5EF4-FFF2-40B4-BE49-F238E27FC236}">
                <a16:creationId xmlns:a16="http://schemas.microsoft.com/office/drawing/2014/main" id="{98F679A2-068C-99EC-5BA8-E7389CE9C7AE}"/>
              </a:ext>
            </a:extLst>
          </p:cNvPr>
          <p:cNvPicPr>
            <a:picLocks noChangeAspect="1"/>
          </p:cNvPicPr>
          <p:nvPr/>
        </p:nvPicPr>
        <p:blipFill>
          <a:blip r:embed="rId2"/>
          <a:stretch>
            <a:fillRect/>
          </a:stretch>
        </p:blipFill>
        <p:spPr>
          <a:xfrm>
            <a:off x="2164081" y="1361872"/>
            <a:ext cx="4187023" cy="3042987"/>
          </a:xfrm>
          <a:prstGeom prst="rect">
            <a:avLst/>
          </a:prstGeom>
        </p:spPr>
      </p:pic>
      <p:pic>
        <p:nvPicPr>
          <p:cNvPr id="8" name="Picture 7">
            <a:extLst>
              <a:ext uri="{FF2B5EF4-FFF2-40B4-BE49-F238E27FC236}">
                <a16:creationId xmlns:a16="http://schemas.microsoft.com/office/drawing/2014/main" id="{6F4EDA7E-0464-A5CD-D109-AC843F7B66CC}"/>
              </a:ext>
            </a:extLst>
          </p:cNvPr>
          <p:cNvPicPr>
            <a:picLocks noChangeAspect="1"/>
          </p:cNvPicPr>
          <p:nvPr/>
        </p:nvPicPr>
        <p:blipFill>
          <a:blip r:embed="rId3"/>
          <a:stretch>
            <a:fillRect/>
          </a:stretch>
        </p:blipFill>
        <p:spPr>
          <a:xfrm>
            <a:off x="6454799" y="1527343"/>
            <a:ext cx="5206481" cy="2548545"/>
          </a:xfrm>
          <a:prstGeom prst="rect">
            <a:avLst/>
          </a:prstGeom>
        </p:spPr>
      </p:pic>
    </p:spTree>
    <p:extLst>
      <p:ext uri="{BB962C8B-B14F-4D97-AF65-F5344CB8AC3E}">
        <p14:creationId xmlns:p14="http://schemas.microsoft.com/office/powerpoint/2010/main" val="3739609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64CD4-4E66-8E98-089C-53869EB010FF}"/>
              </a:ext>
            </a:extLst>
          </p:cNvPr>
          <p:cNvSpPr>
            <a:spLocks noGrp="1"/>
          </p:cNvSpPr>
          <p:nvPr>
            <p:ph type="title"/>
          </p:nvPr>
        </p:nvSpPr>
        <p:spPr>
          <a:xfrm>
            <a:off x="3608963" y="262648"/>
            <a:ext cx="4912446" cy="616784"/>
          </a:xfrm>
        </p:spPr>
        <p:txBody>
          <a:bodyPr/>
          <a:lstStyle/>
          <a:p>
            <a:pPr algn="ctr"/>
            <a:r>
              <a:rPr lang="en-IN" sz="3600" b="1" dirty="0">
                <a:latin typeface="Times New Roman" panose="02020603050405020304" pitchFamily="18" charset="0"/>
                <a:cs typeface="Times New Roman" panose="02020603050405020304" pitchFamily="18" charset="0"/>
              </a:rPr>
              <a:t>WORKING VIDEO</a:t>
            </a:r>
          </a:p>
        </p:txBody>
      </p:sp>
      <p:sp>
        <p:nvSpPr>
          <p:cNvPr id="3" name="Slide Number Placeholder 2">
            <a:extLst>
              <a:ext uri="{FF2B5EF4-FFF2-40B4-BE49-F238E27FC236}">
                <a16:creationId xmlns:a16="http://schemas.microsoft.com/office/drawing/2014/main" id="{E583A2D3-2C6E-9B85-D54D-7CBC7B75B5EE}"/>
              </a:ext>
            </a:extLst>
          </p:cNvPr>
          <p:cNvSpPr>
            <a:spLocks noGrp="1"/>
          </p:cNvSpPr>
          <p:nvPr>
            <p:ph type="sldNum" idx="12"/>
          </p:nvPr>
        </p:nvSpPr>
        <p:spPr/>
        <p:txBody>
          <a:bodyPr/>
          <a:lstStyle/>
          <a:p>
            <a:pPr marL="38100" lvl="0" indent="0" algn="l" rtl="0">
              <a:spcBef>
                <a:spcPts val="0"/>
              </a:spcBef>
              <a:spcAft>
                <a:spcPts val="0"/>
              </a:spcAft>
              <a:buNone/>
            </a:pPr>
            <a:fld id="{00000000-1234-1234-1234-123412341234}" type="slidenum">
              <a:rPr lang="en-US" smtClean="0"/>
              <a:pPr marL="38100" lvl="0" indent="0" algn="l" rtl="0">
                <a:spcBef>
                  <a:spcPts val="0"/>
                </a:spcBef>
                <a:spcAft>
                  <a:spcPts val="0"/>
                </a:spcAft>
                <a:buNone/>
              </a:pPr>
              <a:t>9</a:t>
            </a:fld>
            <a:endParaRPr lang="en-US"/>
          </a:p>
        </p:txBody>
      </p:sp>
      <p:pic>
        <p:nvPicPr>
          <p:cNvPr id="4" name="VID-20240221-WA0012 (2)">
            <a:hlinkClick r:id="" action="ppaction://media"/>
            <a:extLst>
              <a:ext uri="{FF2B5EF4-FFF2-40B4-BE49-F238E27FC236}">
                <a16:creationId xmlns:a16="http://schemas.microsoft.com/office/drawing/2014/main" id="{12A78348-86E1-5BA3-2A4E-0D5B6A9CA73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12612" y="1060315"/>
            <a:ext cx="11027311" cy="5612859"/>
          </a:xfrm>
          <a:prstGeom prst="rect">
            <a:avLst/>
          </a:prstGeom>
        </p:spPr>
      </p:pic>
    </p:spTree>
    <p:extLst>
      <p:ext uri="{BB962C8B-B14F-4D97-AF65-F5344CB8AC3E}">
        <p14:creationId xmlns:p14="http://schemas.microsoft.com/office/powerpoint/2010/main" val="1991057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5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1017</TotalTime>
  <Words>442</Words>
  <Application>Microsoft Office PowerPoint</Application>
  <PresentationFormat>Widescreen</PresentationFormat>
  <Paragraphs>44</Paragraphs>
  <Slides>10</Slides>
  <Notes>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Times New Roman</vt:lpstr>
      <vt:lpstr>Office Theme</vt:lpstr>
      <vt:lpstr>WHEELCHAIRS USING SENSORS                                                                DONE BY,                                                                                      RAKSHANA SRI K – 21ECR159.                                                                                         KONGU ENGINEERING COLLEGE     </vt:lpstr>
      <vt:lpstr>INTRODUCTION</vt:lpstr>
      <vt:lpstr>   PROBLEM STATEMENT   </vt:lpstr>
      <vt:lpstr>    OBJECTIVE      To help the senior citizens , diseased and differently abled people to wander independently in wheelchair.                 </vt:lpstr>
      <vt:lpstr>OUR SOLUTION  People on wheelchair will be elated in moving on the wheelchair without anybody’s help. They can easily turn left or right, move forward and stop moving through voice integration and hand gestures through sensors. They can easily wander on their wheelchair since IR sensors is fixed to detect any obstacles or surfaces on their way. </vt:lpstr>
      <vt:lpstr>    BLOCK DIAGRAM</vt:lpstr>
      <vt:lpstr>  METHODOLOGY</vt:lpstr>
      <vt:lpstr> OUR WORKING MODEL</vt:lpstr>
      <vt:lpstr>WORKING VIDEO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ASIC-17</dc:creator>
  <cp:lastModifiedBy>lakshimi karthikeyan</cp:lastModifiedBy>
  <cp:revision>28</cp:revision>
  <dcterms:created xsi:type="dcterms:W3CDTF">2023-02-03T06:11:18Z</dcterms:created>
  <dcterms:modified xsi:type="dcterms:W3CDTF">2024-11-15T06:33:41Z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y fmtid="{D5CDD505-2E9C-101B-9397-08002B2CF9AE}" pid="3" name="ICV">
    <vt:lpwstr>CCA21B7555E24D3FB40348EB3CE2AD24</vt:lpwstr>
  </property>
  <property fmtid="{D5CDD505-2E9C-101B-9397-08002B2CF9AE}" pid="4" name="KSOProductBuildVer">
    <vt:lpwstr>1033-11.2.0.11440</vt:lpwstr>
  </property>
</Properties>
</file>